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2" r:id="rId2"/>
    <p:sldId id="273" r:id="rId3"/>
    <p:sldId id="274" r:id="rId4"/>
    <p:sldId id="282" r:id="rId5"/>
    <p:sldId id="283" r:id="rId6"/>
    <p:sldId id="284" r:id="rId7"/>
    <p:sldId id="288" r:id="rId8"/>
    <p:sldId id="287" r:id="rId9"/>
    <p:sldId id="289" r:id="rId10"/>
    <p:sldId id="290" r:id="rId11"/>
    <p:sldId id="29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9E3A64-CCCE-78D6-8866-8B7E02079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E5651E-F940-EDAE-A25B-10E30404D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E6FFEA3-DCB8-8748-47FA-3E6C0CD7ABB5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6939E9C7-2AC0-2292-5346-A600670D665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C184702-0F42-7E5E-CD18-A9A58B67B25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01F04B32-3111-C616-1E7F-260B3E25C310}"/>
                </a:ext>
              </a:extLst>
            </p:cNvPr>
            <p:cNvSpPr txBox="1"/>
            <p:nvPr/>
          </p:nvSpPr>
          <p:spPr>
            <a:xfrm>
              <a:off x="588736" y="2250907"/>
              <a:ext cx="78867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soustrais en ligne un nombre inférieur à 9 à un nombre.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B6792E12-FA48-24E6-A645-B5EFDB7BE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755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1" y="1116281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125 – 5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1" y="2424765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329 –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0" y="3748204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838 – 7 =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1" y="5071643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934 – 3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10F6A58-B421-ED30-E3FA-3E376E7DC619}"/>
              </a:ext>
            </a:extLst>
          </p:cNvPr>
          <p:cNvSpPr txBox="1"/>
          <p:nvPr/>
        </p:nvSpPr>
        <p:spPr>
          <a:xfrm>
            <a:off x="5053748" y="1057826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725 – 5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D367D84-BA3A-272E-1E83-89F39F2950BB}"/>
              </a:ext>
            </a:extLst>
          </p:cNvPr>
          <p:cNvSpPr txBox="1"/>
          <p:nvPr/>
        </p:nvSpPr>
        <p:spPr>
          <a:xfrm>
            <a:off x="5050146" y="1981589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1 329 – 4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6072779-F1C4-6647-81EA-907F0C8576CB}"/>
              </a:ext>
            </a:extLst>
          </p:cNvPr>
          <p:cNvSpPr txBox="1"/>
          <p:nvPr/>
        </p:nvSpPr>
        <p:spPr>
          <a:xfrm>
            <a:off x="5053952" y="2892707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2 838 – 7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2E21E5-C739-668F-AF0B-208BCC0B5CF2}"/>
              </a:ext>
            </a:extLst>
          </p:cNvPr>
          <p:cNvSpPr txBox="1"/>
          <p:nvPr/>
        </p:nvSpPr>
        <p:spPr>
          <a:xfrm>
            <a:off x="5050146" y="3844071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4 934 – 3 = …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BB0E7A-AB69-BD1F-09AB-80C499910F7B}"/>
              </a:ext>
            </a:extLst>
          </p:cNvPr>
          <p:cNvSpPr txBox="1"/>
          <p:nvPr/>
        </p:nvSpPr>
        <p:spPr>
          <a:xfrm>
            <a:off x="5050146" y="4755189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5 235 – 3 = …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C782DD0-A824-5C4F-2620-76954DB0CF91}"/>
              </a:ext>
            </a:extLst>
          </p:cNvPr>
          <p:cNvSpPr txBox="1"/>
          <p:nvPr/>
        </p:nvSpPr>
        <p:spPr>
          <a:xfrm>
            <a:off x="5050146" y="5610686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8 019 – 7 = 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DDD69A-8AB2-7E71-8F73-976DB186C9B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792138-AD48-ACA7-E9C9-8B35A4E1FB4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06A0E0D-2B32-A880-F691-EAEDFF8ABEC9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962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6251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0" y="1161730"/>
            <a:ext cx="3006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125 – 5 =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1" y="2439720"/>
            <a:ext cx="7582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329 – 4 =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0" y="3763159"/>
            <a:ext cx="6327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838 – 7 =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1" y="5086598"/>
            <a:ext cx="6838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934 – 3 =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B86852C-8ECF-BA43-96F8-609CBBF27923}"/>
              </a:ext>
            </a:extLst>
          </p:cNvPr>
          <p:cNvSpPr txBox="1"/>
          <p:nvPr/>
        </p:nvSpPr>
        <p:spPr>
          <a:xfrm>
            <a:off x="4805275" y="1076275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725 – 5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ED575C1-3C3A-AA63-7E1B-92E39F425D49}"/>
              </a:ext>
            </a:extLst>
          </p:cNvPr>
          <p:cNvSpPr txBox="1"/>
          <p:nvPr/>
        </p:nvSpPr>
        <p:spPr>
          <a:xfrm>
            <a:off x="4801192" y="1985189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1 329 – 4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C5FCDA4-308F-4B79-41AD-9DC2D60C9FD1}"/>
              </a:ext>
            </a:extLst>
          </p:cNvPr>
          <p:cNvSpPr txBox="1"/>
          <p:nvPr/>
        </p:nvSpPr>
        <p:spPr>
          <a:xfrm>
            <a:off x="4801192" y="2842578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2 838 – 7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AEF692D-61A5-F711-2C1F-4B53CA53EB67}"/>
              </a:ext>
            </a:extLst>
          </p:cNvPr>
          <p:cNvSpPr txBox="1"/>
          <p:nvPr/>
        </p:nvSpPr>
        <p:spPr>
          <a:xfrm>
            <a:off x="4801192" y="3710395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4 934 – 3 = …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31900B-A732-CF64-86FA-6F457D87A0EF}"/>
              </a:ext>
            </a:extLst>
          </p:cNvPr>
          <p:cNvSpPr txBox="1"/>
          <p:nvPr/>
        </p:nvSpPr>
        <p:spPr>
          <a:xfrm>
            <a:off x="4801192" y="4548270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5 235 – 3 = …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D4F34A-5A2C-07E0-64F6-C7667A9F4612}"/>
              </a:ext>
            </a:extLst>
          </p:cNvPr>
          <p:cNvSpPr txBox="1"/>
          <p:nvPr/>
        </p:nvSpPr>
        <p:spPr>
          <a:xfrm>
            <a:off x="4770127" y="5477533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8 019 – 7 = …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FB7076F-0784-0156-9C1B-3701668BBA91}"/>
              </a:ext>
            </a:extLst>
          </p:cNvPr>
          <p:cNvSpPr txBox="1"/>
          <p:nvPr/>
        </p:nvSpPr>
        <p:spPr>
          <a:xfrm>
            <a:off x="6991724" y="978611"/>
            <a:ext cx="125690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720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3BE5E4E-EE54-2F7B-68AF-9BFE7FBD8225}"/>
              </a:ext>
            </a:extLst>
          </p:cNvPr>
          <p:cNvSpPr txBox="1"/>
          <p:nvPr/>
        </p:nvSpPr>
        <p:spPr>
          <a:xfrm>
            <a:off x="7408593" y="1883341"/>
            <a:ext cx="164711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1 325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417C2BD-7682-0A23-93E9-6B5FD5C7B019}"/>
              </a:ext>
            </a:extLst>
          </p:cNvPr>
          <p:cNvSpPr txBox="1"/>
          <p:nvPr/>
        </p:nvSpPr>
        <p:spPr>
          <a:xfrm>
            <a:off x="7358887" y="2730843"/>
            <a:ext cx="16968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2 831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72E6FDF-FEF3-A950-5837-E5E97E2213DB}"/>
              </a:ext>
            </a:extLst>
          </p:cNvPr>
          <p:cNvSpPr txBox="1"/>
          <p:nvPr/>
        </p:nvSpPr>
        <p:spPr>
          <a:xfrm>
            <a:off x="7395967" y="3620810"/>
            <a:ext cx="16968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4 971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527439C-EB85-7829-7BA6-D30D6CAF3A55}"/>
              </a:ext>
            </a:extLst>
          </p:cNvPr>
          <p:cNvSpPr txBox="1"/>
          <p:nvPr/>
        </p:nvSpPr>
        <p:spPr>
          <a:xfrm>
            <a:off x="7358887" y="4441527"/>
            <a:ext cx="173389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5 242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E71CC2D-FCA0-6BA4-E0A4-E0362836F990}"/>
              </a:ext>
            </a:extLst>
          </p:cNvPr>
          <p:cNvSpPr txBox="1"/>
          <p:nvPr/>
        </p:nvSpPr>
        <p:spPr>
          <a:xfrm>
            <a:off x="7368746" y="5355485"/>
            <a:ext cx="169297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>
                <a:solidFill>
                  <a:srgbClr val="00B050"/>
                </a:solidFill>
              </a:rPr>
              <a:t>8 012</a:t>
            </a:r>
            <a:endParaRPr lang="fr-FR" sz="4800" b="1" dirty="0">
              <a:solidFill>
                <a:srgbClr val="00B05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34D4AD5-F09C-5E0C-56BC-976C3EA7D048}"/>
              </a:ext>
            </a:extLst>
          </p:cNvPr>
          <p:cNvSpPr txBox="1"/>
          <p:nvPr/>
        </p:nvSpPr>
        <p:spPr>
          <a:xfrm>
            <a:off x="2327165" y="1121156"/>
            <a:ext cx="1166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120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4667C3E-EFC8-E371-B17B-BFA20F298B3A}"/>
              </a:ext>
            </a:extLst>
          </p:cNvPr>
          <p:cNvSpPr txBox="1"/>
          <p:nvPr/>
        </p:nvSpPr>
        <p:spPr>
          <a:xfrm>
            <a:off x="2299791" y="2356499"/>
            <a:ext cx="1166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325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B6AEFB-FFA6-1239-625E-6C1F2719FBCB}"/>
              </a:ext>
            </a:extLst>
          </p:cNvPr>
          <p:cNvSpPr txBox="1"/>
          <p:nvPr/>
        </p:nvSpPr>
        <p:spPr>
          <a:xfrm>
            <a:off x="2336302" y="3675063"/>
            <a:ext cx="1166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831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77359F7-20DA-14DD-492E-2EC79D1B3CF9}"/>
              </a:ext>
            </a:extLst>
          </p:cNvPr>
          <p:cNvSpPr txBox="1"/>
          <p:nvPr/>
        </p:nvSpPr>
        <p:spPr>
          <a:xfrm>
            <a:off x="2299791" y="5065049"/>
            <a:ext cx="1166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931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A6AE85-E255-EAD5-331D-8AE7185ADBE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AA5725-AF2F-F147-DEA9-199E18F5281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714CCA14-2D2B-2AC6-28F8-C99B1480224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165 – 2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C88952-0DD8-D171-C737-96C2917DCC92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165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04527" y="1001486"/>
            <a:ext cx="2365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163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A7245F4-413B-59A4-CD4D-DB5096CA25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923" y="2647546"/>
            <a:ext cx="1433557" cy="14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AB55F7B-0A9A-B535-E834-A4AB53CE20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101" y="3744468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5AA852C-1008-8951-2D8F-1A5B98C1673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189" y="2647546"/>
            <a:ext cx="211525" cy="144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0B0FBDD-59CD-FC40-1A3A-C45CC3A368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935" y="2664468"/>
            <a:ext cx="211525" cy="144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14B54E7-3C46-DA2B-1A36-F8E291E946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47" y="3744468"/>
            <a:ext cx="374400" cy="360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B36F6118-0229-3308-067C-13A79BDD84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101" y="3364430"/>
            <a:ext cx="374400" cy="360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0E78925A-CD11-3E3C-A610-0CCE92F2BE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47" y="3364430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FED23400-0052-C369-F5F4-64C29B482B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492" y="2943413"/>
            <a:ext cx="374400" cy="360000"/>
          </a:xfrm>
          <a:prstGeom prst="rect">
            <a:avLst/>
          </a:prstGeom>
        </p:spPr>
      </p:pic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6361D464-375B-B2F3-ABB4-B0DD8D5DFF26}"/>
              </a:ext>
            </a:extLst>
          </p:cNvPr>
          <p:cNvCxnSpPr/>
          <p:nvPr/>
        </p:nvCxnSpPr>
        <p:spPr>
          <a:xfrm flipH="1">
            <a:off x="4548306" y="2718768"/>
            <a:ext cx="748146" cy="11796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5404C946-1C5C-A85D-3985-F7D9BE1F1C0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028" y="2647546"/>
            <a:ext cx="211525" cy="144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8B2E10-0BBF-98B9-0BD1-7F713F8DBF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214" y="2647546"/>
            <a:ext cx="211525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F9256E3-FCAD-E640-B935-12A79BFB6B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123" y="2647546"/>
            <a:ext cx="211525" cy="144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30ECCC-8BA8-E97F-FCA4-58B57CACB67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591" y="2647546"/>
            <a:ext cx="211525" cy="1440000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8A9AF4F0-FB04-BAEF-AB89-B1FC1E827750}"/>
              </a:ext>
            </a:extLst>
          </p:cNvPr>
          <p:cNvGrpSpPr/>
          <p:nvPr/>
        </p:nvGrpSpPr>
        <p:grpSpPr>
          <a:xfrm>
            <a:off x="0" y="5148997"/>
            <a:ext cx="9665107" cy="1093960"/>
            <a:chOff x="0" y="5148997"/>
            <a:chExt cx="9665107" cy="1093960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32A16C5-96B3-4B21-8573-B297C429C967}"/>
                </a:ext>
              </a:extLst>
            </p:cNvPr>
            <p:cNvGrpSpPr/>
            <p:nvPr/>
          </p:nvGrpSpPr>
          <p:grpSpPr>
            <a:xfrm>
              <a:off x="0" y="5674318"/>
              <a:ext cx="9665107" cy="568639"/>
              <a:chOff x="1271611" y="4167500"/>
              <a:chExt cx="9665107" cy="568639"/>
            </a:xfrm>
          </p:grpSpPr>
          <p:sp>
            <p:nvSpPr>
              <p:cNvPr id="10" name="Zone de texte 39">
                <a:extLst>
                  <a:ext uri="{FF2B5EF4-FFF2-40B4-BE49-F238E27FC236}">
                    <a16:creationId xmlns:a16="http://schemas.microsoft.com/office/drawing/2014/main" id="{AB62014D-EF18-F0B1-0AD3-08BFE211F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8393" y="4167500"/>
                <a:ext cx="568325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6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60ED6087-C523-42C2-0B23-99A3CBE303D6}"/>
                  </a:ext>
                </a:extLst>
              </p:cNvPr>
              <p:cNvGrpSpPr/>
              <p:nvPr/>
            </p:nvGrpSpPr>
            <p:grpSpPr>
              <a:xfrm>
                <a:off x="1271611" y="4262942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351E9CAB-C438-67F8-532B-78792B23DFF2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63F71100-EB95-84BD-4D2D-9FA87E6A1761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55EB859B-6C24-1280-8FC0-734F564D208A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A0D3D34B-CC1B-1971-1C45-210ECC23E9AD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F5D43E5C-FA57-9BFB-BE10-81FB31BD8A8B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3DE07DBB-05A2-6863-FC57-D03CC3F600B8}"/>
                  </a:ext>
                </a:extLst>
              </p:cNvPr>
              <p:cNvGrpSpPr/>
              <p:nvPr/>
            </p:nvGrpSpPr>
            <p:grpSpPr>
              <a:xfrm>
                <a:off x="4491354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26" name="Connecteur droit 25">
                  <a:extLst>
                    <a:ext uri="{FF2B5EF4-FFF2-40B4-BE49-F238E27FC236}">
                      <a16:creationId xmlns:a16="http://schemas.microsoft.com/office/drawing/2014/main" id="{19A0F573-457F-2065-67BE-D20A03EB65FE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>
                  <a:extLst>
                    <a:ext uri="{FF2B5EF4-FFF2-40B4-BE49-F238E27FC236}">
                      <a16:creationId xmlns:a16="http://schemas.microsoft.com/office/drawing/2014/main" id="{2F7E773E-E452-9B04-1A18-0F980EF7DE64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C43D5D65-BAF6-1B75-B5ED-CC4A27AA738F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16830A09-E7C9-DE29-F7AD-22E3BE6A7758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E08CE843-AF7C-9859-549F-2429DBE87CEB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F299FFC4-11E4-7C0F-85B3-7EF0C5345702}"/>
                  </a:ext>
                </a:extLst>
              </p:cNvPr>
              <p:cNvGrpSpPr/>
              <p:nvPr/>
            </p:nvGrpSpPr>
            <p:grpSpPr>
              <a:xfrm>
                <a:off x="7706357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14" name="Connecteur droit 13">
                  <a:extLst>
                    <a:ext uri="{FF2B5EF4-FFF2-40B4-BE49-F238E27FC236}">
                      <a16:creationId xmlns:a16="http://schemas.microsoft.com/office/drawing/2014/main" id="{F7C306A2-BD63-708F-E70D-04F88FD856BA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14">
                  <a:extLst>
                    <a:ext uri="{FF2B5EF4-FFF2-40B4-BE49-F238E27FC236}">
                      <a16:creationId xmlns:a16="http://schemas.microsoft.com/office/drawing/2014/main" id="{DCF5F098-1647-A643-1BEC-A5CAAAC13207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15">
                  <a:extLst>
                    <a:ext uri="{FF2B5EF4-FFF2-40B4-BE49-F238E27FC236}">
                      <a16:creationId xmlns:a16="http://schemas.microsoft.com/office/drawing/2014/main" id="{F17749C7-7BCD-CFE2-D805-E85C2FCABEEC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8F1A712-478B-1EFD-BE57-BDE0FB3662A7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A8666FDF-AF7C-5644-5914-88DA99AB2D5A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1423A93-3DF0-CDCF-66FD-75800C2BF1C0}"/>
                </a:ext>
              </a:extLst>
            </p:cNvPr>
            <p:cNvSpPr txBox="1"/>
            <p:nvPr/>
          </p:nvSpPr>
          <p:spPr>
            <a:xfrm>
              <a:off x="5961731" y="5148997"/>
              <a:ext cx="941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165</a:t>
              </a:r>
            </a:p>
          </p:txBody>
        </p:sp>
      </p:grpSp>
      <p:sp>
        <p:nvSpPr>
          <p:cNvPr id="42" name="Flèche : courbe vers le bas 41">
            <a:extLst>
              <a:ext uri="{FF2B5EF4-FFF2-40B4-BE49-F238E27FC236}">
                <a16:creationId xmlns:a16="http://schemas.microsoft.com/office/drawing/2014/main" id="{4D70B45A-DE1E-F199-9E95-BBB5B933390A}"/>
              </a:ext>
            </a:extLst>
          </p:cNvPr>
          <p:cNvSpPr/>
          <p:nvPr/>
        </p:nvSpPr>
        <p:spPr>
          <a:xfrm flipH="1">
            <a:off x="3985115" y="4643713"/>
            <a:ext cx="2505553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C66301F-4D94-C193-F970-ED8155DBE2B8}"/>
              </a:ext>
            </a:extLst>
          </p:cNvPr>
          <p:cNvSpPr txBox="1"/>
          <p:nvPr/>
        </p:nvSpPr>
        <p:spPr>
          <a:xfrm>
            <a:off x="3828116" y="5226486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163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6343B4B-314D-25EE-B7D2-D157065D3F4E}"/>
              </a:ext>
            </a:extLst>
          </p:cNvPr>
          <p:cNvSpPr txBox="1"/>
          <p:nvPr/>
        </p:nvSpPr>
        <p:spPr>
          <a:xfrm>
            <a:off x="4992502" y="4576093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–2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19845" y="993569"/>
            <a:ext cx="530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487 – 2 = …</a:t>
            </a:r>
          </a:p>
        </p:txBody>
      </p:sp>
    </p:spTree>
    <p:extLst>
      <p:ext uri="{BB962C8B-B14F-4D97-AF65-F5344CB8AC3E}">
        <p14:creationId xmlns:p14="http://schemas.microsoft.com/office/powerpoint/2010/main" val="307056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F6789-C47F-9FBF-18A6-4B3627D691BE}"/>
              </a:ext>
            </a:extLst>
          </p:cNvPr>
          <p:cNvSpPr txBox="1"/>
          <p:nvPr/>
        </p:nvSpPr>
        <p:spPr>
          <a:xfrm>
            <a:off x="1919845" y="993569"/>
            <a:ext cx="530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487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22868" y="999507"/>
            <a:ext cx="22659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485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20D6DE3-7537-EF66-52F6-7F902AA70EFD}"/>
              </a:ext>
            </a:extLst>
          </p:cNvPr>
          <p:cNvGrpSpPr/>
          <p:nvPr/>
        </p:nvGrpSpPr>
        <p:grpSpPr>
          <a:xfrm>
            <a:off x="128876" y="3755918"/>
            <a:ext cx="9665107" cy="1093960"/>
            <a:chOff x="0" y="5148997"/>
            <a:chExt cx="9665107" cy="1093960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EFE724C7-00B3-BDF2-3B2B-60664D9FC65A}"/>
                </a:ext>
              </a:extLst>
            </p:cNvPr>
            <p:cNvGrpSpPr/>
            <p:nvPr/>
          </p:nvGrpSpPr>
          <p:grpSpPr>
            <a:xfrm>
              <a:off x="0" y="5674318"/>
              <a:ext cx="9665107" cy="568639"/>
              <a:chOff x="1271611" y="4167500"/>
              <a:chExt cx="9665107" cy="568639"/>
            </a:xfrm>
          </p:grpSpPr>
          <p:sp>
            <p:nvSpPr>
              <p:cNvPr id="18" name="Zone de texte 39">
                <a:extLst>
                  <a:ext uri="{FF2B5EF4-FFF2-40B4-BE49-F238E27FC236}">
                    <a16:creationId xmlns:a16="http://schemas.microsoft.com/office/drawing/2014/main" id="{DA025274-A20E-1A70-68D8-B8E6051208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8393" y="4167500"/>
                <a:ext cx="568325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6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9EEAA9F8-87F4-6964-5D77-F1A1778A1331}"/>
                  </a:ext>
                </a:extLst>
              </p:cNvPr>
              <p:cNvGrpSpPr/>
              <p:nvPr/>
            </p:nvGrpSpPr>
            <p:grpSpPr>
              <a:xfrm>
                <a:off x="1271611" y="4262942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9" name="Connecteur droit 38">
                  <a:extLst>
                    <a:ext uri="{FF2B5EF4-FFF2-40B4-BE49-F238E27FC236}">
                      <a16:creationId xmlns:a16="http://schemas.microsoft.com/office/drawing/2014/main" id="{67536C62-6B8E-20E2-BAD7-6470B570B170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5250DFA4-64C1-E63B-F579-0CF626C9F6A8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cteur droit 41">
                  <a:extLst>
                    <a:ext uri="{FF2B5EF4-FFF2-40B4-BE49-F238E27FC236}">
                      <a16:creationId xmlns:a16="http://schemas.microsoft.com/office/drawing/2014/main" id="{834C8BC0-15FE-90BD-1A97-3BC93EA509FE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droit 42">
                  <a:extLst>
                    <a:ext uri="{FF2B5EF4-FFF2-40B4-BE49-F238E27FC236}">
                      <a16:creationId xmlns:a16="http://schemas.microsoft.com/office/drawing/2014/main" id="{27C4560C-1B29-9EB1-EAFD-16B1CD515E49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43">
                  <a:extLst>
                    <a:ext uri="{FF2B5EF4-FFF2-40B4-BE49-F238E27FC236}">
                      <a16:creationId xmlns:a16="http://schemas.microsoft.com/office/drawing/2014/main" id="{B9F617F8-FCF5-6E33-DB2F-CAD3DC86C5CF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40A8AD40-211E-45A3-C5CE-6D40DF3D473F}"/>
                  </a:ext>
                </a:extLst>
              </p:cNvPr>
              <p:cNvGrpSpPr/>
              <p:nvPr/>
            </p:nvGrpSpPr>
            <p:grpSpPr>
              <a:xfrm>
                <a:off x="4491354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B3690A60-20B2-1178-1BC1-E4E269E35632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712BD4E2-4FC2-5394-B523-43F14861DF4D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3B9DE96E-422B-F007-F7BB-F94BD604DC6C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>
                  <a:extLst>
                    <a:ext uri="{FF2B5EF4-FFF2-40B4-BE49-F238E27FC236}">
                      <a16:creationId xmlns:a16="http://schemas.microsoft.com/office/drawing/2014/main" id="{E44E18E5-8361-B3E5-FF2A-360D441B5550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eur droit 37">
                  <a:extLst>
                    <a:ext uri="{FF2B5EF4-FFF2-40B4-BE49-F238E27FC236}">
                      <a16:creationId xmlns:a16="http://schemas.microsoft.com/office/drawing/2014/main" id="{AB02615E-FFA8-96B2-605B-80C14165C539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DFC40B0E-88A5-6B1C-562B-902C81609518}"/>
                  </a:ext>
                </a:extLst>
              </p:cNvPr>
              <p:cNvGrpSpPr/>
              <p:nvPr/>
            </p:nvGrpSpPr>
            <p:grpSpPr>
              <a:xfrm>
                <a:off x="7706357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BFF393C2-2A97-746F-50FF-A00D11BA1943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313AC3E1-62B8-A5E7-C7D5-0B54D5E89166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DC4ABD96-C998-DCC6-7830-54EEBA0AE50F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1E185495-C023-3B08-027C-209DD2F79123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77539707-CFFC-7792-EC00-E38C2E7B0CC8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36CF6CE-7668-125D-F428-6B0DCB445DFE}"/>
                </a:ext>
              </a:extLst>
            </p:cNvPr>
            <p:cNvSpPr txBox="1"/>
            <p:nvPr/>
          </p:nvSpPr>
          <p:spPr>
            <a:xfrm>
              <a:off x="5961731" y="5148997"/>
              <a:ext cx="941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487</a:t>
              </a:r>
            </a:p>
          </p:txBody>
        </p:sp>
      </p:grpSp>
      <p:sp>
        <p:nvSpPr>
          <p:cNvPr id="45" name="Flèche : courbe vers le bas 44">
            <a:extLst>
              <a:ext uri="{FF2B5EF4-FFF2-40B4-BE49-F238E27FC236}">
                <a16:creationId xmlns:a16="http://schemas.microsoft.com/office/drawing/2014/main" id="{18526D4B-20C0-E216-9E2D-C983867CBF0D}"/>
              </a:ext>
            </a:extLst>
          </p:cNvPr>
          <p:cNvSpPr/>
          <p:nvPr/>
        </p:nvSpPr>
        <p:spPr>
          <a:xfrm flipH="1">
            <a:off x="4113991" y="3250634"/>
            <a:ext cx="2505553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F178B8A7-1FEB-CED5-89F8-82E80E1DB627}"/>
              </a:ext>
            </a:extLst>
          </p:cNvPr>
          <p:cNvSpPr txBox="1"/>
          <p:nvPr/>
        </p:nvSpPr>
        <p:spPr>
          <a:xfrm>
            <a:off x="3956992" y="3833407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485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7A3A63E-C7B6-2B87-F03A-D3FDB700EA2A}"/>
              </a:ext>
            </a:extLst>
          </p:cNvPr>
          <p:cNvSpPr txBox="1"/>
          <p:nvPr/>
        </p:nvSpPr>
        <p:spPr>
          <a:xfrm>
            <a:off x="5121378" y="318301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–2</a:t>
            </a:r>
          </a:p>
        </p:txBody>
      </p:sp>
    </p:spTree>
    <p:extLst>
      <p:ext uri="{BB962C8B-B14F-4D97-AF65-F5344CB8AC3E}">
        <p14:creationId xmlns:p14="http://schemas.microsoft.com/office/powerpoint/2010/main" val="3073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5" grpId="0" animBg="1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432956" y="997527"/>
            <a:ext cx="608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575 – 3 = …</a:t>
            </a:r>
          </a:p>
        </p:txBody>
      </p:sp>
    </p:spTree>
    <p:extLst>
      <p:ext uri="{BB962C8B-B14F-4D97-AF65-F5344CB8AC3E}">
        <p14:creationId xmlns:p14="http://schemas.microsoft.com/office/powerpoint/2010/main" val="3466327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03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EB54D6-0483-0789-B7E5-AAB8B8620DAD}"/>
              </a:ext>
            </a:extLst>
          </p:cNvPr>
          <p:cNvSpPr txBox="1"/>
          <p:nvPr/>
        </p:nvSpPr>
        <p:spPr>
          <a:xfrm>
            <a:off x="1432956" y="997527"/>
            <a:ext cx="608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575 – 3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82680" y="946224"/>
            <a:ext cx="202831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572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452C9EC-8BBF-73A7-7F56-DE12D108DBF6}"/>
              </a:ext>
            </a:extLst>
          </p:cNvPr>
          <p:cNvGrpSpPr/>
          <p:nvPr/>
        </p:nvGrpSpPr>
        <p:grpSpPr>
          <a:xfrm>
            <a:off x="-318909" y="4160035"/>
            <a:ext cx="9654489" cy="475024"/>
            <a:chOff x="1271611" y="4261115"/>
            <a:chExt cx="9654489" cy="475024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64D70209-D5FF-1E93-BC92-65316BDF96CF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8F677AB-7C96-8A63-4C29-7BC93E640E58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1AA21AE-B48C-F6DF-AB44-EBD582AEFD6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EA5E630-F0A9-673F-6B86-C2807DAAD15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908E75B-C2F6-81AD-92B6-22D03064BD28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ABCC01D-04A3-756E-B6A3-DB73F809FB3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3F0C8089-5B23-850A-9B44-75C3BFDCBB11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A1DB6679-4E4C-56A9-FB0D-C06220731D5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07A78BA-ED17-1804-099E-A380175C196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12E2014-D971-4F7C-E03F-66094367A72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89192E9-DE8A-D7A0-0FB5-7D2A8BEBBED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7E12B24-83A2-A4D2-287B-A06CFB80C64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19EA937-1ED3-3F0E-FD80-9BBEFFAF1CBA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A6050FC6-8780-1B59-8600-18A5EFAFBAB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9AAB54C-2A21-3BDB-6260-C4DCC21600A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9DE05E5-09D0-1454-25CB-DF8C4061213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47275B4-34CF-B989-8E5A-963F43E8458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B39202-A07D-2E41-EDEC-BF0767FEC34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C4476752-1320-1B6B-60A2-B7415D36A2E2}"/>
              </a:ext>
            </a:extLst>
          </p:cNvPr>
          <p:cNvSpPr txBox="1"/>
          <p:nvPr/>
        </p:nvSpPr>
        <p:spPr>
          <a:xfrm>
            <a:off x="358470" y="358045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570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70B09DE-3459-A6A5-B20F-B5E5878C5951}"/>
              </a:ext>
            </a:extLst>
          </p:cNvPr>
          <p:cNvSpPr txBox="1"/>
          <p:nvPr/>
        </p:nvSpPr>
        <p:spPr>
          <a:xfrm>
            <a:off x="5729441" y="367693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575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FAAB07F-AC03-C5D1-BF0B-434A2436D315}"/>
              </a:ext>
            </a:extLst>
          </p:cNvPr>
          <p:cNvSpPr txBox="1"/>
          <p:nvPr/>
        </p:nvSpPr>
        <p:spPr>
          <a:xfrm>
            <a:off x="2542894" y="3667881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572</a:t>
            </a:r>
          </a:p>
        </p:txBody>
      </p:sp>
      <p:sp>
        <p:nvSpPr>
          <p:cNvPr id="28" name="Flèche : courbe vers le bas 27">
            <a:extLst>
              <a:ext uri="{FF2B5EF4-FFF2-40B4-BE49-F238E27FC236}">
                <a16:creationId xmlns:a16="http://schemas.microsoft.com/office/drawing/2014/main" id="{D0C39EE3-A6DE-00C8-A292-BC6DD4EAA874}"/>
              </a:ext>
            </a:extLst>
          </p:cNvPr>
          <p:cNvSpPr/>
          <p:nvPr/>
        </p:nvSpPr>
        <p:spPr>
          <a:xfrm flipH="1">
            <a:off x="2830285" y="3133843"/>
            <a:ext cx="3322235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4E63BD2-5EF4-0669-DD23-4126BAFC6020}"/>
              </a:ext>
            </a:extLst>
          </p:cNvPr>
          <p:cNvSpPr txBox="1"/>
          <p:nvPr/>
        </p:nvSpPr>
        <p:spPr>
          <a:xfrm>
            <a:off x="4166417" y="3094969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–3</a:t>
            </a:r>
          </a:p>
        </p:txBody>
      </p:sp>
    </p:spTree>
    <p:extLst>
      <p:ext uri="{BB962C8B-B14F-4D97-AF65-F5344CB8AC3E}">
        <p14:creationId xmlns:p14="http://schemas.microsoft.com/office/powerpoint/2010/main" val="81599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748 – 5 = …</a:t>
            </a:r>
          </a:p>
        </p:txBody>
      </p:sp>
    </p:spTree>
    <p:extLst>
      <p:ext uri="{BB962C8B-B14F-4D97-AF65-F5344CB8AC3E}">
        <p14:creationId xmlns:p14="http://schemas.microsoft.com/office/powerpoint/2010/main" val="1685767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E100C16-8E0A-EF18-3738-BE3D038122E3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748 – 5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79622" y="945500"/>
            <a:ext cx="19213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743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F0C96ED-6EF3-DD37-378E-7587CD7A296D}"/>
              </a:ext>
            </a:extLst>
          </p:cNvPr>
          <p:cNvGrpSpPr/>
          <p:nvPr/>
        </p:nvGrpSpPr>
        <p:grpSpPr>
          <a:xfrm>
            <a:off x="-310992" y="4158194"/>
            <a:ext cx="9654489" cy="475024"/>
            <a:chOff x="1271611" y="4261115"/>
            <a:chExt cx="9654489" cy="475024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6D921884-E4C8-F38E-C6B3-E658755A8081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BC08FB4-1535-D5A6-6BDC-4BAE22216BD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1F0C122-29CE-8BBF-ACD4-3D092FC1E64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CC8098E-591F-3C7F-8CB5-B7F5C637A5B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5850B117-777D-6DDB-40B3-67CE499FD2B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722A4CC0-41C7-E657-AC13-6262AAEB466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CA5EDF1A-4DA8-863F-818A-E12F311D9F20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CAE3A66F-1E77-D83E-94D3-1DF8282DEE6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CB59819-7713-1B0E-98AB-C488F2B081E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1DD239-7823-3035-B6FC-A6C37C49610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97FE4DC9-0D02-3D74-884E-824D0EA66D7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15D5036B-625E-BE9F-668D-D2690DFC6792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813599C-AFEF-8702-8934-A1A415D6F2C2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7B57042C-7018-FB5B-1A89-C082A2EE941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299C4FF-3E64-B113-518E-09E1EC9341F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7DA9316F-DA21-1BB2-FF5A-5D9212E56F6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625112D-4551-761E-80A9-9C00C53D1D9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BDAB8BF-F3A9-8917-7FCE-80A86362C0B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EE591D44-5F8F-B7F7-D341-5198FBCEC58C}"/>
              </a:ext>
            </a:extLst>
          </p:cNvPr>
          <p:cNvSpPr txBox="1"/>
          <p:nvPr/>
        </p:nvSpPr>
        <p:spPr>
          <a:xfrm>
            <a:off x="6764749" y="362517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748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F4CA433-9C7A-453C-94B8-951F9CCE6BF4}"/>
              </a:ext>
            </a:extLst>
          </p:cNvPr>
          <p:cNvSpPr txBox="1"/>
          <p:nvPr/>
        </p:nvSpPr>
        <p:spPr>
          <a:xfrm>
            <a:off x="1417474" y="3649116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743</a:t>
            </a:r>
          </a:p>
        </p:txBody>
      </p:sp>
      <p:sp>
        <p:nvSpPr>
          <p:cNvPr id="5" name="Flèche : courbe vers le bas 4">
            <a:extLst>
              <a:ext uri="{FF2B5EF4-FFF2-40B4-BE49-F238E27FC236}">
                <a16:creationId xmlns:a16="http://schemas.microsoft.com/office/drawing/2014/main" id="{81696DAC-C0A4-AE25-1F30-BDD9C864435B}"/>
              </a:ext>
            </a:extLst>
          </p:cNvPr>
          <p:cNvSpPr/>
          <p:nvPr/>
        </p:nvSpPr>
        <p:spPr>
          <a:xfrm flipH="1">
            <a:off x="1654629" y="2847057"/>
            <a:ext cx="5537631" cy="877756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2F842D-2C7F-7F6C-1222-E6776ED28979}"/>
              </a:ext>
            </a:extLst>
          </p:cNvPr>
          <p:cNvSpPr txBox="1"/>
          <p:nvPr/>
        </p:nvSpPr>
        <p:spPr>
          <a:xfrm>
            <a:off x="4061441" y="282420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–5</a:t>
            </a:r>
          </a:p>
        </p:txBody>
      </p:sp>
    </p:spTree>
    <p:extLst>
      <p:ext uri="{BB962C8B-B14F-4D97-AF65-F5344CB8AC3E}">
        <p14:creationId xmlns:p14="http://schemas.microsoft.com/office/powerpoint/2010/main" val="341814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995</TotalTime>
  <Words>239</Words>
  <Application>Microsoft Office PowerPoint</Application>
  <PresentationFormat>Affichage à l'écran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60</cp:revision>
  <dcterms:created xsi:type="dcterms:W3CDTF">2023-02-07T14:55:57Z</dcterms:created>
  <dcterms:modified xsi:type="dcterms:W3CDTF">2026-02-01T11:10:10Z</dcterms:modified>
</cp:coreProperties>
</file>